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CCFFFF"/>
    <a:srgbClr val="FFCCF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448" y="-10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836460200074425E-2"/>
          <c:y val="0.37925980446617025"/>
          <c:w val="0.8328247344497961"/>
          <c:h val="0.584060937673592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7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13 </a:t>
                    </a:r>
                    <a:r>
                      <a:rPr lang="ru-RU" smtClean="0"/>
                      <a:t>чел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Да 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27353225849301754"/>
          <c:y val="0.21998555716031559"/>
          <c:w val="0.44526725291392744"/>
          <c:h val="9.790328852349745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836460200074439E-2"/>
          <c:y val="0.37925980446617025"/>
          <c:w val="0.83282473444979632"/>
          <c:h val="0.584060937673592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3 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smtClean="0"/>
                      <a:t>8чел.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2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Да 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0.12000000000000002</c:v>
                </c:pt>
                <c:pt idx="1">
                  <c:v>0.8</c:v>
                </c:pt>
                <c:pt idx="2">
                  <c:v>8.0000000000000043E-2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27353225849301749"/>
          <c:y val="0.21998555716031562"/>
          <c:w val="0.44526725291392716"/>
          <c:h val="9.790328852349740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836460200074453E-2"/>
          <c:y val="0.37925980446617025"/>
          <c:w val="0.83282473444979654"/>
          <c:h val="0.584060937673592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8чел.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smtClean="0"/>
                      <a:t>3 ч.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2 ч.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Да 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0.75000000000000033</c:v>
                </c:pt>
                <c:pt idx="1">
                  <c:v>0.13</c:v>
                </c:pt>
                <c:pt idx="2">
                  <c:v>0.12000000000000002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27353225849301743"/>
          <c:y val="0.21998555716031568"/>
          <c:w val="0.4452672529139271"/>
          <c:h val="9.790328852349740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F10EA09-3736-4971-BA6C-07B6B76A37C1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B4376C6-C285-460F-998C-B8EA4CA8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9448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2BEDCA-F2DD-48BB-928D-E422D8B984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AF3EB-F8ED-4A5E-A444-F2B819326810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F01A7-69BE-4A3F-9462-9BD12376F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B8465-41E9-4CBD-9107-AD62ADA0E8AD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745CC-6DD1-489F-9B57-681256BD9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A6D16-9609-4897-A03E-F48477C86411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29726-6EB2-4AB5-A0B1-14BD4E7CA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02BC4-5B93-4D82-AC81-F1D8A5DAA267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98FEF-0B44-43FE-9900-1F25D4B1D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5A9A-254B-45C9-A649-FF994D949258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6A114-4010-48DF-9D8D-3C60C8442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0BE11-B4FA-4D10-80F1-CC68690FBB0C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624DF-CD69-45BD-A6C0-4FAE58B2B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D1A2-67E2-4CBF-BAFD-51A3B888C4C7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19757-9568-4D7B-9A4A-C0DC3E292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9CD95-9CD5-4494-BB96-485AA0C6118D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6F0F3-372A-4410-8455-D6EA0421E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51B68-B8E2-4369-98D4-048FD54E4BCE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334D7-BECB-4030-B73C-FD8B41782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B261E-2536-432C-96F9-C32B272AF0C6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8B231-FF05-42BF-8755-1027190A9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3116E-A588-4F4E-9D67-91BBA674FF86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4CDFB-0D0A-46E5-8604-1F91CAFFF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B0D1C4-F80E-4F1D-98BD-9A939C55B252}" type="datetime1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BF3928-B442-4A2C-BF43-E2216DC93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79512" y="1052736"/>
            <a:ext cx="7772400" cy="240613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</a:t>
            </a: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 теме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Черепаха – удивительное животное»</a:t>
            </a:r>
            <a:r>
              <a:rPr lang="en-US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944217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Автор</a:t>
            </a:r>
            <a:r>
              <a:rPr lang="en-US" b="1" dirty="0" smtClean="0">
                <a:solidFill>
                  <a:schemeClr val="tx1"/>
                </a:solidFill>
              </a:rPr>
              <a:t>: </a:t>
            </a:r>
            <a:r>
              <a:rPr lang="ru-RU" dirty="0" err="1" smtClean="0">
                <a:solidFill>
                  <a:srgbClr val="C00000"/>
                </a:solidFill>
              </a:rPr>
              <a:t>Галимов</a:t>
            </a:r>
            <a:r>
              <a:rPr lang="ru-RU" dirty="0" smtClean="0">
                <a:solidFill>
                  <a:srgbClr val="C00000"/>
                </a:solidFill>
              </a:rPr>
              <a:t> Ильнар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C00000"/>
                </a:solidFill>
              </a:rPr>
              <a:t>у</a:t>
            </a:r>
            <a:r>
              <a:rPr lang="ru-RU" dirty="0" smtClean="0">
                <a:solidFill>
                  <a:srgbClr val="C00000"/>
                </a:solidFill>
              </a:rPr>
              <a:t>ченик 3 б </a:t>
            </a:r>
            <a:r>
              <a:rPr lang="ru-RU" dirty="0" smtClean="0">
                <a:solidFill>
                  <a:schemeClr val="tx1"/>
                </a:solidFill>
              </a:rPr>
              <a:t>класса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mtClean="0">
                <a:solidFill>
                  <a:srgbClr val="C00000"/>
                </a:solidFill>
              </a:rPr>
              <a:t>.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2052" name="Picture 3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951446">
            <a:off x="7842250" y="538163"/>
            <a:ext cx="725488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02608">
            <a:off x="8194675" y="-28575"/>
            <a:ext cx="12811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293031">
            <a:off x="7816850" y="733425"/>
            <a:ext cx="157956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68560" y="4005064"/>
            <a:ext cx="24193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82093" flipH="1">
            <a:off x="3342792" y="5287609"/>
            <a:ext cx="2216150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http://im2-tub-ru.yandex.net/i?id=523154311-45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4869160"/>
            <a:ext cx="2694582" cy="1988840"/>
          </a:xfrm>
          <a:prstGeom prst="rect">
            <a:avLst/>
          </a:prstGeom>
          <a:noFill/>
        </p:spPr>
      </p:pic>
      <p:pic>
        <p:nvPicPr>
          <p:cNvPr id="2056" name="Picture 4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61343">
            <a:off x="6138237" y="5627038"/>
            <a:ext cx="12811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76672"/>
            <a:ext cx="7272808" cy="1296144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задача выяснить могут ли черепахи выходить из панциря.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348880"/>
            <a:ext cx="759920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Прежде чем решить эту задачу, </a:t>
            </a:r>
          </a:p>
          <a:p>
            <a:r>
              <a:rPr lang="ru-RU" sz="2800" dirty="0" smtClean="0"/>
              <a:t>                 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я решил узнать,</a:t>
            </a:r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C00000"/>
                </a:solidFill>
              </a:rPr>
              <a:t>что думают об этом мои одноклассники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59832" y="4797152"/>
            <a:ext cx="3240360" cy="1296144"/>
          </a:xfrm>
          <a:prstGeom prst="ellipse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БЛИЦ ОПРОС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35842" name="Picture 2" descr="http://im1-tub-ru.yandex.net/i?id=151460331-2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941168"/>
            <a:ext cx="21336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033781"/>
              </p:ext>
            </p:extLst>
          </p:nvPr>
        </p:nvGraphicFramePr>
        <p:xfrm>
          <a:off x="1331640" y="1988840"/>
          <a:ext cx="662473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62654" y="328091"/>
            <a:ext cx="3960440" cy="1296144"/>
          </a:xfrm>
          <a:prstGeom prst="ellipse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БЛИЦ ОПРОС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6" name="Picture 2" descr="http://im1-tub-ru.yandex.net/i?id=151460331-2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2133600" cy="14287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1844824"/>
            <a:ext cx="7488832" cy="7920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Знаете ли вы для чего черепахе панцирь?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5589240"/>
            <a:ext cx="7488832" cy="792088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 одноклассников , знают для чего черепахе панцирь.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5229841"/>
              </p:ext>
            </p:extLst>
          </p:nvPr>
        </p:nvGraphicFramePr>
        <p:xfrm>
          <a:off x="1331640" y="1988840"/>
          <a:ext cx="662473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39552" y="260648"/>
            <a:ext cx="3960440" cy="1296144"/>
          </a:xfrm>
          <a:prstGeom prst="ellipse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БЛИЦ ОПРОС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6" name="Picture 2" descr="http://im1-tub-ru.yandex.net/i?id=151460331-2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2133600" cy="14287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55576" y="1844824"/>
            <a:ext cx="7560840" cy="7920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2)Могут ли черепахи выходить из панциря?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5589240"/>
            <a:ext cx="7560840" cy="720080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Большинство моих одноклассников , считают, что черепахи не выходят из панциря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680024"/>
              </p:ext>
            </p:extLst>
          </p:nvPr>
        </p:nvGraphicFramePr>
        <p:xfrm>
          <a:off x="1331640" y="1988840"/>
          <a:ext cx="662473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39552" y="260648"/>
            <a:ext cx="3960440" cy="1296144"/>
          </a:xfrm>
          <a:prstGeom prst="ellipse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БЛИЦ ОПРОС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6" name="Picture 2" descr="http://im1-tub-ru.yandex.net/i?id=151460331-2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2133600" cy="14287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43608" y="1844824"/>
            <a:ext cx="7272808" cy="7920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3) Хотите ли вы завести черепаху?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5589240"/>
            <a:ext cx="7272808" cy="720080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Большинство моих одноклассников , хотели бы завести себе черепаху.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8FEF-0B44-43FE-9900-1F25D4B1D200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908720"/>
            <a:ext cx="7488832" cy="7920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Для чего черепахе панцирь?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2060848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старину панцирь черепах называли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черепом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отсюда и название черепаха.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314096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Панцирь, состоит из двух частей: наружной, или верхней, и нижней.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4437112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Панцирь служит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защитой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от внешних условий и от врагов.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3" y="4963475"/>
            <a:ext cx="2160240" cy="162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20888"/>
            <a:ext cx="3528392" cy="264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1844824"/>
            <a:ext cx="6108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МИСТИК любит путешествовать по дому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157192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залезть в узкие щели между стенами и мебелью. Иногда  не может  выбраться из западни. Но даже в трудной ситуации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панциря не выходит.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908720"/>
            <a:ext cx="7560840" cy="7920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2)Могут ли черепахи выходить из панциря?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4"/>
          <p:cNvPicPr>
            <a:picLocks noChangeAspect="1"/>
          </p:cNvPicPr>
          <p:nvPr/>
        </p:nvPicPr>
        <p:blipFill>
          <a:blip r:embed="rId2" cstate="print"/>
          <a:srcRect b="41553"/>
          <a:stretch>
            <a:fillRect/>
          </a:stretch>
        </p:blipFill>
        <p:spPr bwMode="auto">
          <a:xfrm>
            <a:off x="250825" y="188913"/>
            <a:ext cx="8532813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362654" y="3945011"/>
            <a:ext cx="661828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главных принципов ухода за черепахой является содержание её в чистоте.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Мистика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регулярно купаю в теплой воде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несколько минут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нервничает и беспокойно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двигается,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из панциря не выходит.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успокаивается.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02BC4-5B93-4D82-AC81-F1D8A5DAA267}" type="datetime1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8FEF-0B44-43FE-9900-1F25D4B1D200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56207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Строение черепахи.</a:t>
            </a:r>
            <a:endParaRPr lang="ru-RU" sz="2800" dirty="0"/>
          </a:p>
        </p:txBody>
      </p:sp>
      <p:pic>
        <p:nvPicPr>
          <p:cNvPr id="2050" name="Picture 2" descr="http://900igr.net/datai/biologija/Klass-Presmykajuschiesja-ili-Reptilii/0020-027-CHerepak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252028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7544" y="3092837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Панцирь черепахи это продолжение ее позвоночника.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501008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человек не может вытащить из себя свой позвоночник, так и черепаха не может лишиться своего панциря и остаться жить.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539552" y="5661248"/>
            <a:ext cx="7920880" cy="914400"/>
          </a:xfrm>
          <a:prstGeom prst="upArrowCallou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МОЯ ГИПОТЕЗА ПОДТВЕРДИЛАСЬ!!!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Выноска со стрелкой вверх 10"/>
          <p:cNvSpPr/>
          <p:nvPr/>
        </p:nvSpPr>
        <p:spPr>
          <a:xfrm>
            <a:off x="611560" y="4581128"/>
            <a:ext cx="7920880" cy="914400"/>
          </a:xfrm>
          <a:prstGeom prst="up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Черепахи не могут выходить из панциря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15616" y="1916832"/>
            <a:ext cx="69626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im1-tub-ru.yandex.net/i?id=685618110-5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56992"/>
            <a:ext cx="3084823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C58F8-B652-47F8-9D74-4E5F4E58C719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Обоснование выбора</a:t>
            </a:r>
            <a:r>
              <a:rPr lang="en-US" b="1" i="1" u="sng" dirty="0" smtClean="0">
                <a:solidFill>
                  <a:srgbClr val="C00000"/>
                </a:solidFill>
              </a:rPr>
              <a:t>:</a:t>
            </a:r>
            <a:endParaRPr lang="ru-RU" b="1" i="1" u="sng" dirty="0" smtClean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5" y="1196752"/>
            <a:ext cx="82089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некоторых сказках 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мультфильмах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упоминается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черепаха вылезает из панциря или прячет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него какие-либо вещи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золотой ключик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меня  дома живёт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ерепаха  «Мистик»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стало интересно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«Может ли черепаха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«покинуть» свой панцирь?»</a:t>
            </a:r>
            <a:endParaRPr lang="ru-RU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131840" y="620688"/>
            <a:ext cx="28706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u="sng" dirty="0" smtClean="0">
                <a:solidFill>
                  <a:srgbClr val="C00000"/>
                </a:solidFill>
              </a:rPr>
              <a:t>Гипотеза</a:t>
            </a:r>
            <a:r>
              <a:rPr lang="en-US" sz="4000" b="1" i="1" u="sng" dirty="0" smtClean="0">
                <a:solidFill>
                  <a:srgbClr val="C00000"/>
                </a:solidFill>
              </a:rPr>
              <a:t>:</a:t>
            </a:r>
            <a:endParaRPr lang="ru-RU" sz="4000" b="1" i="1" u="sng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2060848"/>
            <a:ext cx="7416824" cy="113042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Черепаха не 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выходить 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панциря</a:t>
            </a:r>
            <a:r>
              <a:rPr lang="ru-RU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8674" name="Picture 2" descr="http://im4-tub-ru.yandex.net/i?id=469925564-4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645024"/>
            <a:ext cx="3072341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35696" y="620688"/>
            <a:ext cx="54545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u="sng" dirty="0" smtClean="0">
                <a:solidFill>
                  <a:srgbClr val="C00000"/>
                </a:solidFill>
              </a:rPr>
              <a:t>Цель исследования</a:t>
            </a:r>
            <a:r>
              <a:rPr lang="en-US" sz="4000" b="1" i="1" u="sng" dirty="0" smtClean="0">
                <a:solidFill>
                  <a:srgbClr val="C00000"/>
                </a:solidFill>
              </a:rPr>
              <a:t>:</a:t>
            </a:r>
            <a:endParaRPr lang="ru-RU" sz="4000" b="1" i="1" u="sng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118594"/>
            <a:ext cx="75600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черепах и узнать может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 черепаха выходить из панциря.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im4-tub-ru.yandex.net/i?id=469925564-4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645024"/>
            <a:ext cx="3072341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87824" y="476672"/>
            <a:ext cx="2174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u="sng" dirty="0" smtClean="0">
                <a:solidFill>
                  <a:srgbClr val="C00000"/>
                </a:solidFill>
              </a:rPr>
              <a:t>Задачи</a:t>
            </a:r>
            <a:r>
              <a:rPr lang="en-US" sz="4000" b="1" i="1" u="sng" dirty="0" smtClean="0">
                <a:solidFill>
                  <a:srgbClr val="C00000"/>
                </a:solidFill>
              </a:rPr>
              <a:t>:</a:t>
            </a:r>
            <a:endParaRPr lang="ru-RU" sz="4000" b="1" i="1" u="sng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628800"/>
            <a:ext cx="763284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черепах ,как вид животных.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Выяснить могут ли черепахи выходить из панциря.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Выяснить, что думают об этом мои одноклассники.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Сделать выводы и рассказать об исследовании в классе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29698" name="Picture 2" descr="http://im5-tub-ru.yandex.net/i?id=253780042-3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437112"/>
            <a:ext cx="2784309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651B68-B8E2-4369-98D4-048FD54E4BCE}" type="datetime1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51720" y="548680"/>
            <a:ext cx="5082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Методы исследования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340768"/>
            <a:ext cx="83458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Сбор информации о черепахах.</a:t>
            </a:r>
          </a:p>
          <a:p>
            <a:pPr marL="342900" indent="-342900">
              <a:buAutoNum type="arabicPeriod"/>
            </a:pPr>
            <a:endParaRPr lang="ru-RU" sz="2400" dirty="0"/>
          </a:p>
          <a:p>
            <a:pPr marL="342900" indent="-342900">
              <a:buAutoNum type="arabicPeriod"/>
            </a:pPr>
            <a:r>
              <a:rPr lang="ru-RU" sz="2400" dirty="0" smtClean="0"/>
              <a:t>Наблюдение, </a:t>
            </a:r>
            <a:r>
              <a:rPr lang="ru-RU" sz="2400" dirty="0"/>
              <a:t>а</a:t>
            </a:r>
            <a:r>
              <a:rPr lang="ru-RU" sz="2400" dirty="0" smtClean="0"/>
              <a:t>нализ информации, сравнение фактов,</a:t>
            </a:r>
          </a:p>
          <a:p>
            <a:pPr marL="342900" indent="-342900"/>
            <a:r>
              <a:rPr lang="ru-RU" sz="2400" dirty="0" smtClean="0"/>
              <a:t> выводы.</a:t>
            </a:r>
          </a:p>
          <a:p>
            <a:pPr marL="342900" indent="-342900">
              <a:buAutoNum type="arabicPeriod"/>
            </a:pPr>
            <a:endParaRPr lang="ru-RU" sz="2400" dirty="0"/>
          </a:p>
          <a:p>
            <a:pPr marL="342900" indent="-342900"/>
            <a:r>
              <a:rPr lang="ru-RU" sz="2400" dirty="0" smtClean="0"/>
              <a:t>3. Разработать анкету для одноклассников, </a:t>
            </a:r>
          </a:p>
          <a:p>
            <a:pPr marL="342900" indent="-342900"/>
            <a:endParaRPr lang="ru-RU" sz="2400" dirty="0"/>
          </a:p>
          <a:p>
            <a:pPr marL="342900" indent="-342900"/>
            <a:r>
              <a:rPr lang="ru-RU" sz="2400" dirty="0" smtClean="0"/>
              <a:t>провести опрос, проанализировать результаты, </a:t>
            </a:r>
          </a:p>
          <a:p>
            <a:pPr marL="342900" indent="-342900"/>
            <a:endParaRPr lang="ru-RU" sz="2400" dirty="0"/>
          </a:p>
          <a:p>
            <a:pPr marL="342900" indent="-342900"/>
            <a:r>
              <a:rPr lang="ru-RU" sz="2400" dirty="0" smtClean="0"/>
              <a:t>сделать вывод.</a:t>
            </a:r>
            <a:endParaRPr lang="ru-RU" sz="2400" dirty="0"/>
          </a:p>
        </p:txBody>
      </p:sp>
      <p:pic>
        <p:nvPicPr>
          <p:cNvPr id="31746" name="Picture 2" descr="http://im2-tub-ru.yandex.net/i?id=60094942-3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509120"/>
            <a:ext cx="2400267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03848" y="260648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u="sng" dirty="0" smtClean="0">
                <a:solidFill>
                  <a:srgbClr val="C00000"/>
                </a:solidFill>
              </a:rPr>
              <a:t>Черепаха</a:t>
            </a:r>
            <a:endParaRPr lang="ru-RU" sz="3600" b="1" i="1" u="sng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980728"/>
            <a:ext cx="85911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на земле уже более 200 миллионов лет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Существует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видов.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битают они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степях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лесостепях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лесах, прудах,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озёрах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реках,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морях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даже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горах.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75856" y="3573016"/>
            <a:ext cx="2664296" cy="1152128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СРЕДА ОБИТАНИЯ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3097884">
            <a:off x="3236146" y="4652116"/>
            <a:ext cx="484632" cy="144490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8873813">
            <a:off x="5349166" y="4692881"/>
            <a:ext cx="484632" cy="13738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5589240"/>
            <a:ext cx="2376264" cy="4823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водные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84168" y="5877272"/>
            <a:ext cx="2376264" cy="4823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сухопутные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2" name="Picture 2" descr="http://www.zoovet.ru/pet/163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861048"/>
            <a:ext cx="2414042" cy="16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http://i89.beon.ru/38/12/1381238/78/47310278/1213986803_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861048"/>
            <a:ext cx="2520280" cy="1901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03848" y="260648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Черепаха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052736"/>
            <a:ext cx="48420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Все черепахи дышат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легкими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72816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Хорошо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развито зрение, вкус и осязание, но они очень плохо слышат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636912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Черепахи-самки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могут издавать шипящие звуки, а самцы — что-то вроде «ворчания»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39552" y="3573016"/>
            <a:ext cx="86494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altLang="ja-JP" sz="2400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О</a:t>
            </a:r>
            <a:r>
              <a:rPr kumimoji="0" lang="ru-RU" altLang="ja-JP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ни медленно передвигаются и неповоротливы на суше.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Но, несмотря на свою неуклюжесть,  черепахи чрезвычайно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выносливы. Они могут без отдыха проходить огромные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расстояния.</a:t>
            </a:r>
            <a:endParaRPr kumimoji="0" lang="ru-RU" altLang="ja-JP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32771" name="Picture 3" descr="http://im6-tub-ru.yandex.net/i?id=921346488-2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797152"/>
            <a:ext cx="2304256" cy="1736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334D7-BECB-4030-B73C-FD8B4178247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411760" y="260648"/>
            <a:ext cx="3243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 smtClean="0">
                <a:solidFill>
                  <a:srgbClr val="C00000"/>
                </a:solidFill>
              </a:rPr>
              <a:t>Виды черепах</a:t>
            </a:r>
            <a:r>
              <a:rPr lang="en-US" sz="3200" b="1" i="1" u="sng" dirty="0" smtClean="0">
                <a:solidFill>
                  <a:srgbClr val="C00000"/>
                </a:solidFill>
              </a:rPr>
              <a:t>:</a:t>
            </a:r>
            <a:endParaRPr lang="ru-RU" sz="3200" b="1" i="1" u="sng" dirty="0">
              <a:solidFill>
                <a:srgbClr val="C00000"/>
              </a:solidFill>
            </a:endParaRPr>
          </a:p>
        </p:txBody>
      </p:sp>
      <p:pic>
        <p:nvPicPr>
          <p:cNvPr id="34818" name="Picture 2" descr="http://im0-tub-ru.yandex.net/i?id=134626323-3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2581275" cy="14287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87624" y="1052736"/>
            <a:ext cx="1728192" cy="43204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Египетская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2996952"/>
            <a:ext cx="3390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Самая маленькая  черепаха</a:t>
            </a:r>
          </a:p>
          <a:p>
            <a:r>
              <a:rPr lang="ru-RU" b="1" dirty="0" smtClean="0"/>
              <a:t>Панцирь длиной 11,6 см</a:t>
            </a:r>
            <a:endParaRPr lang="ru-RU" b="1" dirty="0"/>
          </a:p>
        </p:txBody>
      </p:sp>
      <p:pic>
        <p:nvPicPr>
          <p:cNvPr id="34820" name="Picture 4" descr="http://im6-tub-ru.yandex.net/i?id=237481341-2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56792"/>
            <a:ext cx="2143125" cy="142875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932040" y="1052736"/>
            <a:ext cx="1728192" cy="43204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Слоновая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2996952"/>
            <a:ext cx="4469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Самая большая  черепаха</a:t>
            </a:r>
          </a:p>
          <a:p>
            <a:r>
              <a:rPr lang="ru-RU" b="1" dirty="0" smtClean="0"/>
              <a:t>Панцирь длиной 119см. Вес до 100 кг.</a:t>
            </a:r>
            <a:endParaRPr lang="ru-RU" b="1" dirty="0"/>
          </a:p>
        </p:txBody>
      </p:sp>
      <p:pic>
        <p:nvPicPr>
          <p:cNvPr id="34822" name="Picture 6" descr="http://im3-tub-ru.yandex.net/i?id=171266486-1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77072"/>
            <a:ext cx="2664296" cy="151216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187624" y="3645024"/>
            <a:ext cx="1728192" cy="43204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Звездчатая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592736" y="5528625"/>
            <a:ext cx="363804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altLang="ja-JP" sz="2000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</a:t>
            </a:r>
            <a:r>
              <a:rPr kumimoji="0" lang="ru-RU" altLang="ja-JP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азвана</a:t>
            </a:r>
            <a:r>
              <a:rPr kumimoji="0" lang="ru-RU" altLang="ja-JP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</a:t>
            </a:r>
            <a:r>
              <a:rPr kumimoji="0" lang="ru-RU" altLang="ja-JP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так из-за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altLang="ja-JP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жёлтого рисунка на панцире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altLang="ja-JP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 виде звезды. </a:t>
            </a:r>
            <a:endParaRPr kumimoji="0" lang="ru-RU" altLang="ja-JP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34825" name="Picture 9" descr="http://im7-tub-ru.yandex.net/i?id=452967779-55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221088"/>
            <a:ext cx="2124075" cy="142875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5220072" y="3717032"/>
            <a:ext cx="1728192" cy="43204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Кожистая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88024" y="5733256"/>
            <a:ext cx="323146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Самая большая на Земле.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Вес около 450 кг.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1.</Template>
  <TotalTime>296</TotalTime>
  <Words>583</Words>
  <Application>Microsoft Office PowerPoint</Application>
  <PresentationFormat>Экран (4:3)</PresentationFormat>
  <Paragraphs>134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нач.школа 1.</vt:lpstr>
      <vt:lpstr>Исследовательская работа  по  теме: « Черепаха – удивительное животное» </vt:lpstr>
      <vt:lpstr>Обоснование выбора: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Строение черепахи.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по  теме: « Черепаха – удивительное животное»</dc:title>
  <dc:creator>Евгений</dc:creator>
  <dc:description>http://aida.ucoz.ru</dc:description>
  <cp:lastModifiedBy>Александр Альдебенев</cp:lastModifiedBy>
  <cp:revision>34</cp:revision>
  <dcterms:created xsi:type="dcterms:W3CDTF">2014-05-10T11:22:08Z</dcterms:created>
  <dcterms:modified xsi:type="dcterms:W3CDTF">2020-02-28T16:22:46Z</dcterms:modified>
</cp:coreProperties>
</file>